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E6FC"/>
    <a:srgbClr val="B7EEFB"/>
    <a:srgbClr val="098F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88B15-64AD-12AC-308A-B88A6C0CD0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F0BF33-55CF-01C8-8506-152437EDDA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614F78-777E-F1B0-3303-34077F026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822D8-869D-4A5D-84C8-56C6B592CEA3}" type="datetimeFigureOut">
              <a:rPr lang="en-CA" smtClean="0"/>
              <a:t>2025-08-18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E40C0F-FAF8-4CCC-2F11-A8E17C997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11FFE6-1614-22B9-3A9C-3B3C7F5AB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7926C-ACCC-419E-9BAF-C8ACE8505D0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838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A4919-3210-25D5-59F6-5EBED7C13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308C6A-50A2-8F18-AF26-79D97D4860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DD98AB-EB24-3C02-ABC0-2A0661C55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822D8-869D-4A5D-84C8-56C6B592CEA3}" type="datetimeFigureOut">
              <a:rPr lang="en-CA" smtClean="0"/>
              <a:t>2025-08-18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934FBE-BDA3-81E0-0C3E-DA0870EE0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E216D0-9390-F15C-7AF5-749F309E2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7926C-ACCC-419E-9BAF-C8ACE8505D0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4965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33F52D-25BA-A4B2-57D4-194488B56F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6CBFF3-B701-8E70-891D-7C43D2F4F5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38AE2B-6792-16CF-654F-41813802E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822D8-869D-4A5D-84C8-56C6B592CEA3}" type="datetimeFigureOut">
              <a:rPr lang="en-CA" smtClean="0"/>
              <a:t>2025-08-18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D41F4F-4B3C-1E71-D7A1-D669CC971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B95555-CBFE-9BA7-3104-D1B21C388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7926C-ACCC-419E-9BAF-C8ACE8505D0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04348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A62A4-4A0D-4DAF-E096-36F1378AE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46BBC1-B646-94DF-373E-2D1CE90BB7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80A6EC-40A3-AE52-1C6C-E52DA4609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822D8-869D-4A5D-84C8-56C6B592CEA3}" type="datetimeFigureOut">
              <a:rPr lang="en-CA" smtClean="0"/>
              <a:t>2025-08-18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6C4D79-7AEA-2C57-76C2-544A0937E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4E260E-543B-0411-10DE-DE3F0E5CE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7926C-ACCC-419E-9BAF-C8ACE8505D0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60384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A0BF1-9DD1-99D0-4488-29CFF8246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5E7EE6-F4E8-4338-6793-072AEB968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6A220C-7D29-4D86-E5A8-7BF47EFFD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822D8-869D-4A5D-84C8-56C6B592CEA3}" type="datetimeFigureOut">
              <a:rPr lang="en-CA" smtClean="0"/>
              <a:t>2025-08-18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C9A6CC-013C-BF85-5B2E-42B33F26E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750A28-B1BB-C2CF-6960-3566B41AD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7926C-ACCC-419E-9BAF-C8ACE8505D0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56085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CFA26-772A-61DA-11CD-5CBB3DE8C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B732A1-3C9D-AE9A-8984-E7B53B970E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92B701-0688-7043-B7C1-6CC07814FB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D2C875-A869-D547-4A7D-32B77F6D7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822D8-869D-4A5D-84C8-56C6B592CEA3}" type="datetimeFigureOut">
              <a:rPr lang="en-CA" smtClean="0"/>
              <a:t>2025-08-18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D7B18D-47F8-4216-A680-AB464AAD7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70991F-3F09-DC81-A565-681381B37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7926C-ACCC-419E-9BAF-C8ACE8505D0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53396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139CBF-E949-663B-6C2F-ED86B6310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1384DE-7406-BAC2-DC37-C797A8C611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46179F-BA85-62A8-FD8A-C748580BF5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D3178E-B2A4-F43D-AE40-B8CCCC0688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DD30C9-7F32-E369-0C0C-A98D2B1303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ECCBCB-08BE-19D9-F100-F084986A3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822D8-869D-4A5D-84C8-56C6B592CEA3}" type="datetimeFigureOut">
              <a:rPr lang="en-CA" smtClean="0"/>
              <a:t>2025-08-18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081CCB-E7EC-CB92-E102-D57AFC866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19FEC0-B63B-3687-C2E3-26CC690F1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7926C-ACCC-419E-9BAF-C8ACE8505D0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21902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4FE60-D008-1D70-38DA-825588742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E2D785-9FB9-7F12-1514-045C71E70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822D8-869D-4A5D-84C8-56C6B592CEA3}" type="datetimeFigureOut">
              <a:rPr lang="en-CA" smtClean="0"/>
              <a:t>2025-08-18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9A321F-014E-8980-7892-765EE7E8D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5468BD-6333-82A6-8748-1B255C6A9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7926C-ACCC-419E-9BAF-C8ACE8505D0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13390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5A10A2-53CE-ABFE-6EF6-267B42D14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822D8-869D-4A5D-84C8-56C6B592CEA3}" type="datetimeFigureOut">
              <a:rPr lang="en-CA" smtClean="0"/>
              <a:t>2025-08-18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F458AB-6602-2E3A-6CCD-AD1C4CD88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19A346-598C-E0F2-E552-981EC37C7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7926C-ACCC-419E-9BAF-C8ACE8505D0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0757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34968-A899-65A4-8B4D-6DB473347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887737-BE14-3234-85E9-94F8C9D860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A876ED-EB19-9D0F-5768-29CB2F2A7C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CC21E7-0FF8-24E8-6B67-E467BC44B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822D8-869D-4A5D-84C8-56C6B592CEA3}" type="datetimeFigureOut">
              <a:rPr lang="en-CA" smtClean="0"/>
              <a:t>2025-08-18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981035-F093-E066-FC28-BF07B7E0E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396D4C-3CB6-7BEA-AB95-7974B9599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7926C-ACCC-419E-9BAF-C8ACE8505D0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18896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000F6-3928-F502-A518-F74BF36EF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E20769-8B3B-4D61-B31A-2148484713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24121D-5CC0-1606-E46A-C8752CE8BA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174603-2ECF-CD53-D13E-3629F310B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822D8-869D-4A5D-84C8-56C6B592CEA3}" type="datetimeFigureOut">
              <a:rPr lang="en-CA" smtClean="0"/>
              <a:t>2025-08-18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707C6B-D3B1-5B66-0E72-6A424F16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5B7D4D-7564-32FB-29A3-346A5E254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7926C-ACCC-419E-9BAF-C8ACE8505D0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39941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90B31B-C842-3871-DCBD-A7A5EA964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BCE013-F8F2-268E-86C2-003883D977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CBA3F6-B2BC-E7A0-B364-8ADFA7ED68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1822D8-869D-4A5D-84C8-56C6B592CEA3}" type="datetimeFigureOut">
              <a:rPr lang="en-CA" smtClean="0"/>
              <a:t>2025-08-18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10B1CB-998B-A666-527C-1279D2F23F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83A5F8-929D-A924-5810-636BE618F1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07926C-ACCC-419E-9BAF-C8ACE8505D0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8056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.shave@cedarcentre.ca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5936236-1CE3-79CD-3606-64205E51C0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3419" y="4931632"/>
            <a:ext cx="6805161" cy="18887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58861A3-1483-2BA2-CA74-7D837009BA10}"/>
              </a:ext>
            </a:extLst>
          </p:cNvPr>
          <p:cNvSpPr txBox="1"/>
          <p:nvPr/>
        </p:nvSpPr>
        <p:spPr>
          <a:xfrm>
            <a:off x="2207103" y="1378961"/>
            <a:ext cx="777778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  <a:p>
            <a:pPr algn="ctr"/>
            <a:endParaRPr lang="en-US" sz="1400" dirty="0"/>
          </a:p>
          <a:p>
            <a:pPr algn="ctr"/>
            <a:r>
              <a:rPr lang="en-US" sz="1400" dirty="0"/>
              <a:t>Notice is hereby given that the </a:t>
            </a:r>
          </a:p>
          <a:p>
            <a:pPr algn="ctr"/>
            <a:endParaRPr lang="en-US" sz="1000" b="1" dirty="0"/>
          </a:p>
          <a:p>
            <a:pPr algn="ctr"/>
            <a:r>
              <a:rPr lang="en-US" b="1" dirty="0"/>
              <a:t>Annual General Meeting of Cedar Centre</a:t>
            </a:r>
            <a:r>
              <a:rPr lang="en-US" dirty="0"/>
              <a:t> </a:t>
            </a:r>
          </a:p>
          <a:p>
            <a:pPr algn="ctr"/>
            <a:endParaRPr lang="en-US" sz="1000" dirty="0"/>
          </a:p>
          <a:p>
            <a:pPr algn="ctr"/>
            <a:r>
              <a:rPr lang="en-US" sz="1400" dirty="0"/>
              <a:t>will be held on</a:t>
            </a:r>
          </a:p>
          <a:p>
            <a:pPr algn="ctr"/>
            <a:r>
              <a:rPr lang="en-US" sz="1400" dirty="0"/>
              <a:t>Thursday, September 18, 2025 at 6:30 p.m.</a:t>
            </a:r>
          </a:p>
          <a:p>
            <a:pPr algn="ctr"/>
            <a:r>
              <a:rPr lang="en-CA" sz="1400" dirty="0"/>
              <a:t>1 District, 429 Harry Walker Pkwy. S., Newmarket</a:t>
            </a:r>
          </a:p>
          <a:p>
            <a:pPr algn="ctr"/>
            <a:endParaRPr lang="en-CA" sz="1000" dirty="0"/>
          </a:p>
          <a:p>
            <a:pPr algn="ctr"/>
            <a:r>
              <a:rPr lang="en-CA" sz="1400" dirty="0"/>
              <a:t>Please RSVP to </a:t>
            </a:r>
            <a:r>
              <a:rPr lang="en-CA" sz="1400" dirty="0">
                <a:hlinkClick r:id="rId3"/>
              </a:rPr>
              <a:t>c.shave@cedarcentre.ca</a:t>
            </a:r>
            <a:endParaRPr lang="en-CA" sz="1400" dirty="0"/>
          </a:p>
          <a:p>
            <a:endParaRPr lang="en-CA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26D8FCB1-8D0D-E241-038E-CC8FA897ED2B}"/>
              </a:ext>
            </a:extLst>
          </p:cNvPr>
          <p:cNvSpPr/>
          <p:nvPr/>
        </p:nvSpPr>
        <p:spPr>
          <a:xfrm>
            <a:off x="4265689" y="4056617"/>
            <a:ext cx="3660616" cy="642795"/>
          </a:xfrm>
          <a:prstGeom prst="roundRect">
            <a:avLst/>
          </a:prstGeom>
          <a:solidFill>
            <a:srgbClr val="B6E6F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CLICK HERE FOR NOTICE</a:t>
            </a:r>
            <a:endParaRPr lang="en-CA" b="1" dirty="0">
              <a:solidFill>
                <a:schemeClr val="tx1"/>
              </a:solidFill>
            </a:endParaRPr>
          </a:p>
        </p:txBody>
      </p:sp>
      <p:pic>
        <p:nvPicPr>
          <p:cNvPr id="12" name="Picture 11" descr="A logo for a company&#10;&#10;AI-generated content may be incorrect.">
            <a:extLst>
              <a:ext uri="{FF2B5EF4-FFF2-40B4-BE49-F238E27FC236}">
                <a16:creationId xmlns:a16="http://schemas.microsoft.com/office/drawing/2014/main" id="{0B1F2814-CA72-782C-2ED8-CCDE4B23928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1010" y="129551"/>
            <a:ext cx="1338295" cy="1408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511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53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Alison Peck</dc:creator>
  <cp:lastModifiedBy>Alison Peck</cp:lastModifiedBy>
  <cp:revision>2</cp:revision>
  <dcterms:created xsi:type="dcterms:W3CDTF">2025-08-18T22:59:07Z</dcterms:created>
  <dcterms:modified xsi:type="dcterms:W3CDTF">2025-08-18T23:56:10Z</dcterms:modified>
</cp:coreProperties>
</file>